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FFF0"/>
    <a:srgbClr val="006600"/>
    <a:srgbClr val="990000"/>
    <a:srgbClr val="E69826"/>
    <a:srgbClr val="292929"/>
    <a:srgbClr val="5F5F5F"/>
    <a:srgbClr val="4D4D4D"/>
    <a:srgbClr val="D37B23"/>
    <a:srgbClr val="FF33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496CE-FB0D-437F-BFE5-C4747D0D0144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B0665-24C8-44A7-B6CF-CBBAB3F41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85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1FBCC-198D-4270-9DC7-FA684A4753FA}" type="datetimeFigureOut">
              <a:rPr lang="ru-RU" smtClean="0"/>
              <a:pPr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0BF6D-8382-41A9-8846-9B59899E32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89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1FBCC-198D-4270-9DC7-FA684A4753FA}" type="datetimeFigureOut">
              <a:rPr lang="ru-RU" smtClean="0"/>
              <a:pPr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0BF6D-8382-41A9-8846-9B59899E32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982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1FBCC-198D-4270-9DC7-FA684A4753FA}" type="datetimeFigureOut">
              <a:rPr lang="ru-RU" smtClean="0"/>
              <a:pPr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0BF6D-8382-41A9-8846-9B59899E32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310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1FBCC-198D-4270-9DC7-FA684A4753FA}" type="datetimeFigureOut">
              <a:rPr lang="ru-RU" smtClean="0"/>
              <a:pPr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0BF6D-8382-41A9-8846-9B59899E32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340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1FBCC-198D-4270-9DC7-FA684A4753FA}" type="datetimeFigureOut">
              <a:rPr lang="ru-RU" smtClean="0"/>
              <a:pPr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0BF6D-8382-41A9-8846-9B59899E32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985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1FBCC-198D-4270-9DC7-FA684A4753FA}" type="datetimeFigureOut">
              <a:rPr lang="ru-RU" smtClean="0"/>
              <a:pPr/>
              <a:t>21.05.2024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0BF6D-8382-41A9-8846-9B59899E32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84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1FBCC-198D-4270-9DC7-FA684A4753FA}" type="datetimeFigureOut">
              <a:rPr lang="ru-RU" smtClean="0"/>
              <a:pPr/>
              <a:t>21.05.2024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0BF6D-8382-41A9-8846-9B59899E32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608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1FBCC-198D-4270-9DC7-FA684A4753FA}" type="datetimeFigureOut">
              <a:rPr lang="ru-RU" smtClean="0"/>
              <a:pPr/>
              <a:t>21.05.2024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0BF6D-8382-41A9-8846-9B59899E32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65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1FBCC-198D-4270-9DC7-FA684A4753FA}" type="datetimeFigureOut">
              <a:rPr lang="ru-RU" smtClean="0"/>
              <a:pPr/>
              <a:t>21.05.2024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0BF6D-8382-41A9-8846-9B59899E32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077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1FBCC-198D-4270-9DC7-FA684A4753FA}" type="datetimeFigureOut">
              <a:rPr lang="ru-RU" smtClean="0"/>
              <a:pPr/>
              <a:t>21.05.2024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0BF6D-8382-41A9-8846-9B59899E32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043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1FBCC-198D-4270-9DC7-FA684A4753FA}" type="datetimeFigureOut">
              <a:rPr lang="ru-RU" smtClean="0"/>
              <a:pPr/>
              <a:t>21.05.2024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0BF6D-8382-41A9-8846-9B59899E32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007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1FBCC-198D-4270-9DC7-FA684A4753FA}" type="datetimeFigureOut">
              <a:rPr lang="ru-RU" smtClean="0"/>
              <a:pPr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0BF6D-8382-41A9-8846-9B59899E32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82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1604" y="642918"/>
            <a:ext cx="6500859" cy="4675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Государственное учреждение образования  </a:t>
            </a:r>
          </a:p>
          <a:p>
            <a:pPr algn="ctr"/>
            <a:r>
              <a:rPr lang="ru-RU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Судковская</a:t>
            </a:r>
            <a:r>
              <a:rPr lang="ru-RU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средняя школа»     </a:t>
            </a:r>
            <a:endParaRPr lang="ru-RU" sz="20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48" y="285728"/>
            <a:ext cx="892120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00166" y="4929198"/>
            <a:ext cx="6697090" cy="132343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00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ВИРТУАЛЬНЫЙ АЛЬБОМ</a:t>
            </a:r>
          </a:p>
          <a:p>
            <a:pPr algn="ctr"/>
            <a:r>
              <a:rPr lang="ru-RU" sz="4000" b="1" dirty="0" smtClean="0">
                <a:ln w="11430"/>
                <a:solidFill>
                  <a:srgbClr val="00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2023/2024 учебный год </a:t>
            </a:r>
            <a:endParaRPr lang="ru-RU" sz="4000" b="1" dirty="0">
              <a:ln w="11430"/>
              <a:solidFill>
                <a:srgbClr val="0066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Picture 5" descr="C:\Users\user\Desktop\шаг 23-24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28794" y="1214422"/>
            <a:ext cx="5417708" cy="376853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214810" y="1714488"/>
            <a:ext cx="27860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n w="11430"/>
                <a:solidFill>
                  <a:srgbClr val="006600"/>
                </a:solidFill>
                <a:latin typeface="Monotype Corsiva" pitchFamily="66" charset="0"/>
                <a:cs typeface="Times New Roman" pitchFamily="18" charset="0"/>
              </a:rPr>
              <a:t>Родина  моя</a:t>
            </a:r>
            <a:endParaRPr lang="ru-RU" sz="40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685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548680"/>
            <a:ext cx="6145301" cy="43285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71600" y="872920"/>
            <a:ext cx="7488832" cy="92333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17.05.2024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ТЕМА: «РОДИНА МОЯ БЕЛАРУСЬ В ЛИЦАХ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ИТОГИ.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ВСЕБЕЛОРУССКОЕ НАРДНОЕ СОБРАНИЕ – ГЛАВНОЕ ПОЛИТИЧЕСКОЕ СОБЫТИЕ ГОДА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62" y="1796250"/>
            <a:ext cx="2408907" cy="321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131344" y="1777310"/>
            <a:ext cx="53367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  <a:cs typeface="Times New Roman" panose="02020603050405020304" pitchFamily="18" charset="0"/>
              </a:rPr>
              <a:t>ПИНЧУК НАТАЛЬЯ ПЕТРОВНА</a:t>
            </a:r>
          </a:p>
          <a:p>
            <a:pPr algn="ctr"/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  <a:cs typeface="Times New Roman" panose="02020603050405020304" pitchFamily="18" charset="0"/>
              </a:rPr>
              <a:t>Депутат </a:t>
            </a:r>
            <a:r>
              <a:rPr lang="ru-RU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  <a:cs typeface="Times New Roman" panose="02020603050405020304" pitchFamily="18" charset="0"/>
              </a:rPr>
              <a:t>Поселичского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  <a:cs typeface="Times New Roman" panose="02020603050405020304" pitchFamily="18" charset="0"/>
              </a:rPr>
              <a:t> сельского Совета депутатов</a:t>
            </a:r>
          </a:p>
          <a:p>
            <a:pPr algn="ctr"/>
            <a:endParaRPr lang="ru-RU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ndara" panose="020E0502030303020204" pitchFamily="34" charset="0"/>
              <a:cs typeface="Times New Roman" panose="02020603050405020304" pitchFamily="18" charset="0"/>
            </a:endParaRPr>
          </a:p>
          <a:p>
            <a:pPr algn="ctr"/>
            <a:endParaRPr lang="ru-RU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b="14176"/>
          <a:stretch/>
        </p:blipFill>
        <p:spPr>
          <a:xfrm>
            <a:off x="6806329" y="2434151"/>
            <a:ext cx="1712375" cy="1959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133548" y="2435039"/>
            <a:ext cx="3693612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-Она же наша! Всегда рядом, не отвернётся </a:t>
            </a:r>
            <a:r>
              <a:rPr lang="ru-RU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</a:t>
            </a:r>
            <a:r>
              <a:rPr lang="ru-RU" sz="1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 просьбы и поддержку окаже</a:t>
            </a:r>
            <a:r>
              <a:rPr lang="ru-RU" sz="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т, - искренне говорят ж</a:t>
            </a:r>
            <a:r>
              <a:rPr lang="ru-RU" sz="1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ители.</a:t>
            </a:r>
          </a:p>
          <a:p>
            <a:pPr algn="just"/>
            <a:r>
              <a:rPr lang="ru-RU" sz="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 сама Наталья Петровна подтверждает: у </a:t>
            </a:r>
          </a:p>
          <a:p>
            <a:pPr algn="just"/>
            <a:r>
              <a:rPr lang="ru-RU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</a:t>
            </a:r>
            <a:r>
              <a:rPr lang="ru-RU" sz="1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её с избирателями, людьми, которые доверили ей представлять свои интересы, </a:t>
            </a:r>
          </a:p>
          <a:p>
            <a:pPr algn="just"/>
            <a:r>
              <a:rPr lang="ru-RU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r>
              <a:rPr lang="ru-RU" sz="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заимопонимание.</a:t>
            </a:r>
          </a:p>
          <a:p>
            <a:pPr algn="just"/>
            <a:r>
              <a:rPr lang="ru-RU" sz="1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Потому не удивительно, что именно кандидатуру Натальи единогласно поддержали для выдвижения на ВНС.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7088" y="4653136"/>
            <a:ext cx="2164268" cy="18289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11560" y="4866523"/>
            <a:ext cx="3216714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1500" b="0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Уроженка </a:t>
            </a:r>
            <a:r>
              <a:rPr lang="ru-RU" sz="1500" b="0" i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агрогородка</a:t>
            </a:r>
            <a:r>
              <a:rPr lang="ru-RU" sz="1500" b="0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0" i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Велетин</a:t>
            </a:r>
            <a:r>
              <a:rPr lang="ru-RU" sz="1500" b="0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sz="15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 лет живет в </a:t>
            </a:r>
            <a:r>
              <a:rPr lang="ru-RU" sz="15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Звеняцком</a:t>
            </a:r>
            <a:r>
              <a:rPr lang="ru-RU" sz="15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заведует</a:t>
            </a:r>
          </a:p>
          <a:p>
            <a:pPr algn="just"/>
            <a:r>
              <a:rPr lang="ru-RU" sz="15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500" b="0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ельским клубом-библиотекой</a:t>
            </a:r>
            <a:endParaRPr lang="ru-RU" sz="15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1236" y="4828725"/>
            <a:ext cx="1794789" cy="1346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8104" y="4737445"/>
            <a:ext cx="1146489" cy="152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6024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04" y="642918"/>
            <a:ext cx="61436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ГУО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Судковская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средняя школа» 2023/2024 учебный год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929290" y="3643314"/>
            <a:ext cx="2571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- Не бойтесь испытывать себя и идти за своей мечтой. Будьте настойчивыми, трудитесь упорно и никогда не сдавайтесь. </a:t>
            </a:r>
            <a:endParaRPr lang="ru-RU" sz="1200" i="1" dirty="0">
              <a:solidFill>
                <a:srgbClr val="003300"/>
              </a:solidFill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14" y="5429264"/>
            <a:ext cx="1658823" cy="110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428728" y="1142984"/>
            <a:ext cx="6929486" cy="646331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28.09.2023 ТЕМА: «РОДИНА МОЯ БЕЛАРУСЬ В ЛИЦАХ.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 ВЕСЕЛЫХ СТАРТОВ – ДО ОЛИМПИЙСКИХ ВЕРШИН»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3" name="Picture 1" descr="C:\Users\user\Desktop\sha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4572008"/>
            <a:ext cx="2158841" cy="1827838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3643306" y="2000240"/>
            <a:ext cx="47863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</a:t>
            </a:r>
            <a:r>
              <a:rPr lang="ru-RU" sz="2400" b="1" dirty="0" err="1" smtClean="0"/>
              <a:t>Садченко</a:t>
            </a:r>
            <a:r>
              <a:rPr lang="ru-RU" sz="2400" b="1" dirty="0" smtClean="0"/>
              <a:t> Анастасия Викторовна</a:t>
            </a:r>
          </a:p>
          <a:p>
            <a:r>
              <a:rPr lang="ru-RU" dirty="0" smtClean="0"/>
              <a:t>кандидат в мастера спорта по легкой атлетике,</a:t>
            </a:r>
          </a:p>
          <a:p>
            <a:r>
              <a:rPr lang="ru-RU" dirty="0" smtClean="0"/>
              <a:t>тренер по легкой атлетике ДЮСШ г.Хойники.</a:t>
            </a:r>
          </a:p>
          <a:p>
            <a:r>
              <a:rPr lang="ru-RU" dirty="0" smtClean="0"/>
              <a:t>Выпускница гимназии г.Хойники,  </a:t>
            </a:r>
            <a:r>
              <a:rPr lang="ru-RU" dirty="0" err="1" smtClean="0"/>
              <a:t>Мозырского</a:t>
            </a:r>
            <a:r>
              <a:rPr lang="ru-RU" dirty="0" smtClean="0"/>
              <a:t> училища олимпийского резерва.</a:t>
            </a:r>
            <a:endParaRPr lang="ru-RU" dirty="0"/>
          </a:p>
        </p:txBody>
      </p:sp>
      <p:pic>
        <p:nvPicPr>
          <p:cNvPr id="8195" name="Picture 3" descr="https://sun9-77.userapi.com/impg/GybXpTY44R3shyLXZ5yMGGasWTr7i-c-BPn6Xw/TFR0GVEemoU.jpg?size=604x604&amp;quality=95&amp;sign=50a1841149b606197130fb0cc4cd8ee0&amp;c_uniq_tag=pMgihTm_g_EjcQe80XxZYKInt_hKvzZ32Jo-sxGALEo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1928802"/>
            <a:ext cx="2752704" cy="2752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0" name="Picture 8" descr="http://www.hoiniki.by/wp-content/uploads/2022/07/7lxPSzC6cmk.jpg"/>
          <p:cNvPicPr>
            <a:picLocks noChangeAspect="1" noChangeArrowheads="1"/>
          </p:cNvPicPr>
          <p:nvPr/>
        </p:nvPicPr>
        <p:blipFill>
          <a:blip r:embed="rId5"/>
          <a:srcRect l="31707" r="12195"/>
          <a:stretch>
            <a:fillRect/>
          </a:stretch>
        </p:blipFill>
        <p:spPr bwMode="auto">
          <a:xfrm>
            <a:off x="3786182" y="3643314"/>
            <a:ext cx="2214578" cy="2631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785786" y="4643446"/>
            <a:ext cx="29289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Спорт помогает человеку быть в хорошей физической форме, а кроме того он воспитывает характер и силу воли. Занятия спортом способствуют укреплению здоровья. ..(</a:t>
            </a:r>
            <a:r>
              <a:rPr lang="ru-RU" sz="1200" dirty="0" err="1" smtClean="0"/>
              <a:t>А.В.Садченко</a:t>
            </a:r>
            <a:r>
              <a:rPr lang="ru-RU" sz="1200" dirty="0" smtClean="0"/>
              <a:t>)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956437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04" y="642918"/>
            <a:ext cx="61436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ГУО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Судковская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средняя школа» 2023/2024 учебный год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4572008"/>
            <a:ext cx="28575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« Семья — настоящая ценность в жизни каждого человека, это крепость, спасение от трудностей, опора, поддержка и защита. Каждому человеку важно иметь свою семью и дом.»  (</a:t>
            </a:r>
            <a:r>
              <a:rPr lang="ru-RU" sz="1400" dirty="0" err="1" smtClean="0"/>
              <a:t>Скачко</a:t>
            </a:r>
            <a:r>
              <a:rPr lang="ru-RU" sz="1400" dirty="0" smtClean="0"/>
              <a:t> Г.Н.) </a:t>
            </a:r>
            <a:endParaRPr lang="ru-RU" sz="1200" i="1" dirty="0">
              <a:solidFill>
                <a:srgbClr val="0033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42976" y="1071546"/>
            <a:ext cx="6929486" cy="707886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26.10.2023 ТЕМА: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«РОДИНА МОЯ БЕЛАРУСЬ В ЛИЦАХ.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СЕМЬЯ – НАЧАЛО ВСЕХ НАЧАЛ.»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3" name="Picture 1" descr="C:\Users\user\Desktop\sha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3214686"/>
            <a:ext cx="2158841" cy="1827838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3714744" y="1928802"/>
            <a:ext cx="457203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</a:t>
            </a:r>
            <a:r>
              <a:rPr lang="ru-RU" sz="2000" b="1" dirty="0" smtClean="0"/>
              <a:t>СКАЧКО   ГАЛИНА   НИКОЛАЕВНА </a:t>
            </a:r>
            <a:endParaRPr lang="ru-RU" sz="2400" b="1" dirty="0" smtClean="0"/>
          </a:p>
          <a:p>
            <a:pPr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Директор учреждения «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Хойникский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территориальный центр социального обслуживания населения».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http://www.hoiniki.by/wp-content/uploads/2019/01/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000240"/>
            <a:ext cx="2570392" cy="2637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714744" y="4643446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pPr algn="just"/>
            <a:r>
              <a:rPr lang="ru-RU" dirty="0" smtClean="0"/>
              <a:t> </a:t>
            </a:r>
            <a:r>
              <a:rPr lang="ru-RU" sz="1600" dirty="0" smtClean="0"/>
              <a:t>- В нашей стране действует </a:t>
            </a:r>
            <a:r>
              <a:rPr lang="ru-RU" sz="1600" b="1" dirty="0" smtClean="0"/>
              <a:t>система государственных пособий</a:t>
            </a:r>
            <a:r>
              <a:rPr lang="ru-RU" sz="1600" dirty="0" smtClean="0"/>
              <a:t>. В нее входят три группы пособий: по материнству, семейные и по временной нетрудоспособности по уходу за детьми – всего 11 видов.</a:t>
            </a:r>
          </a:p>
        </p:txBody>
      </p:sp>
      <p:pic>
        <p:nvPicPr>
          <p:cNvPr id="21512" name="Picture 8" descr="https://kamen.roo-pinsk.gov.by/files/00480/obj/120/23533/img/02-04-covid_dist_fa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429000"/>
            <a:ext cx="1721243" cy="1357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6437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04" y="642918"/>
            <a:ext cx="61436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ГУО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Судковская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средняя школа» 2023/2024 учебный год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14348" y="4500570"/>
            <a:ext cx="285752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 smtClean="0"/>
              <a:t>«От каждого из нас зависит, каким будет наш район, город, республика. Важно, чтобы вы  имели активную гражданскую позицию, знали, что огромной ценностью является ежедневный кропотливый добросовестный труд, любовь к своему делу, Родине.»(</a:t>
            </a:r>
            <a:r>
              <a:rPr lang="ru-RU" sz="1300" dirty="0" err="1" smtClean="0"/>
              <a:t>Садченко</a:t>
            </a:r>
            <a:r>
              <a:rPr lang="ru-RU" sz="1300" dirty="0" smtClean="0"/>
              <a:t> Н.И.</a:t>
            </a:r>
            <a:endParaRPr lang="ru-RU" sz="1300" i="1" dirty="0">
              <a:solidFill>
                <a:srgbClr val="0033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42976" y="1071546"/>
            <a:ext cx="6929486" cy="707886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23.11.2023 ТЕМА: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b="1" dirty="0" smtClean="0"/>
              <a:t>РОДИНА МОЯ БЕЛАРУСЬ В ЛИЦАХ. </a:t>
            </a:r>
          </a:p>
          <a:p>
            <a:r>
              <a:rPr lang="ru-RU" sz="2000" b="1" dirty="0" smtClean="0"/>
              <a:t>В ЭТОЙ КРАСЕ ВЕЛИЧАВОЙ ЕСТЬ ДОЛЯ ТРУДА МОЕГО»</a:t>
            </a:r>
            <a:endParaRPr lang="ru-RU" sz="2000" b="1" dirty="0"/>
          </a:p>
        </p:txBody>
      </p:sp>
      <p:pic>
        <p:nvPicPr>
          <p:cNvPr id="8193" name="Picture 1" descr="C:\Users\user\Desktop\sha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4572008"/>
            <a:ext cx="2024994" cy="1714512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3714744" y="1857364"/>
            <a:ext cx="478634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    </a:t>
            </a:r>
            <a:r>
              <a:rPr lang="ru-RU" sz="2200" b="1" dirty="0" smtClean="0"/>
              <a:t>САДЧЕНКО НИКОЛАЙ ИВАНОВИЧ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400" dirty="0" smtClean="0"/>
              <a:t>Родился 12.11.1949 года в д. Храпков в семье рабочих. В 1977 году окончил Белорусскую государственную сельскохозяйственную академию. С 1984 года по 1997 год работал директором совхоза “</a:t>
            </a:r>
            <a:r>
              <a:rPr lang="ru-RU" sz="1400" dirty="0" err="1" smtClean="0"/>
              <a:t>Судково</a:t>
            </a:r>
            <a:r>
              <a:rPr lang="ru-RU" sz="1400" dirty="0" smtClean="0"/>
              <a:t>”. С 1997 по 2007 год работал председателем </a:t>
            </a:r>
            <a:r>
              <a:rPr lang="ru-RU" sz="1400" dirty="0" err="1" smtClean="0"/>
              <a:t>Хойникского</a:t>
            </a:r>
            <a:r>
              <a:rPr lang="ru-RU" sz="1400" dirty="0" smtClean="0"/>
              <a:t> райисполкома. С 2007 по 2012 год – председатель  областного комитета работников профсоюза АПК.</a:t>
            </a:r>
            <a:br>
              <a:rPr lang="ru-RU" sz="1400" dirty="0" smtClean="0"/>
            </a:br>
            <a:r>
              <a:rPr lang="ru-RU" sz="1400" dirty="0" smtClean="0"/>
              <a:t>Имеет награды: Орден Почёта за ликвидацию последствий ЧАЭС, Орден “Знак Почёта”, 7 медалей – “За трудовые заслуги” и др. , а также Почётными грамотами и Дипломами.</a:t>
            </a:r>
            <a:endParaRPr lang="ru-RU" sz="1600" dirty="0"/>
          </a:p>
        </p:txBody>
      </p:sp>
      <p:pic>
        <p:nvPicPr>
          <p:cNvPr id="22532" name="Picture 4" descr="https://sun9-54.userapi.com/impg/o2wPiyWqdcjZ2xSTlNcCElVs84Y3wv74RGWzUA/0vMOhGDzb-w.jpg?size=1080x608&amp;quality=95&amp;sign=da9ea4b2d53ebe688a179ca3cd5e5ee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4572008"/>
            <a:ext cx="3022921" cy="1701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https://i.mycdn.me/i?r=BDHsYJQ9nKW8WSbKUwTOyh4og0UT2YIdTfGPJHdE_FaXPM-DeBgb_-fDLECSw46G6-8"/>
          <p:cNvPicPr>
            <a:picLocks noChangeAspect="1" noChangeArrowheads="1"/>
          </p:cNvPicPr>
          <p:nvPr/>
        </p:nvPicPr>
        <p:blipFill>
          <a:blip r:embed="rId4"/>
          <a:srcRect l="12417" t="6250" r="15562"/>
          <a:stretch>
            <a:fillRect/>
          </a:stretch>
        </p:blipFill>
        <p:spPr bwMode="auto">
          <a:xfrm>
            <a:off x="928662" y="1857364"/>
            <a:ext cx="2624175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6437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04" y="642918"/>
            <a:ext cx="61436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ГУО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Судковская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средняя школа» 2023/2024 учебный год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00496" y="2786058"/>
            <a:ext cx="43577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Сохранение культурного наследия является основой развития личности, патриотического воспитания молодых поколений, ощущающих свою связь с многовековой историей, историей своего народа и белорусской государственности. </a:t>
            </a:r>
            <a:endParaRPr lang="ru-RU" sz="1600" i="1" dirty="0">
              <a:solidFill>
                <a:srgbClr val="0033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28728" y="1071546"/>
            <a:ext cx="6929486" cy="646331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21.12.2023 ТЕМА: «РОДИНА МОЯ БЕЛАРУСЬ В ЛИЦАХ.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ХРАНИТЕЛИ   ПРЕКРАСНОГО»</a:t>
            </a:r>
          </a:p>
        </p:txBody>
      </p:sp>
      <p:pic>
        <p:nvPicPr>
          <p:cNvPr id="8193" name="Picture 1" descr="C:\Users\user\Desktop\sha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26" y="4572008"/>
            <a:ext cx="2158841" cy="1827838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3857620" y="1714488"/>
            <a:ext cx="47149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   </a:t>
            </a:r>
            <a:r>
              <a:rPr lang="ru-RU" b="1" dirty="0" smtClean="0">
                <a:latin typeface="Candara" pitchFamily="34" charset="0"/>
              </a:rPr>
              <a:t>ВОРОПАЕВА НАТАЛЬЯ НИКОЛАЕВНА</a:t>
            </a:r>
            <a:endParaRPr lang="ru-RU" dirty="0" smtClean="0">
              <a:latin typeface="+mj-lt"/>
            </a:endParaRPr>
          </a:p>
          <a:p>
            <a:endParaRPr lang="ru-RU" dirty="0" smtClean="0">
              <a:latin typeface="+mj-lt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5786" y="4286256"/>
            <a:ext cx="24288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«В основу историко-культурного наследия заложен код народа, сформировавшийся в процессе его многовекового развития, ценности и предпочтения в области культуры и быта. Народные традиции, обряды, верования, предметы быта и т.д. были самовыражением человека как личности.» (Н.Н.Воропаева</a:t>
            </a:r>
            <a:endParaRPr lang="ru-RU" sz="1200" dirty="0"/>
          </a:p>
        </p:txBody>
      </p:sp>
      <p:pic>
        <p:nvPicPr>
          <p:cNvPr id="7170" name="Picture 2" descr="http://www.hoiniki.by/wp-content/uploads/2022/08/k38wdfXwj9c.jpg"/>
          <p:cNvPicPr>
            <a:picLocks noChangeAspect="1" noChangeArrowheads="1"/>
          </p:cNvPicPr>
          <p:nvPr/>
        </p:nvPicPr>
        <p:blipFill>
          <a:blip r:embed="rId3"/>
          <a:srcRect l="11801" t="3934" r="13460" b="9527"/>
          <a:stretch>
            <a:fillRect/>
          </a:stretch>
        </p:blipFill>
        <p:spPr bwMode="auto">
          <a:xfrm>
            <a:off x="714348" y="1928802"/>
            <a:ext cx="2961430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http://www.hoiniki.by/wp-content/uploads/2023/01/rC6HKEoQw_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4357694"/>
            <a:ext cx="2607487" cy="1738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429124" y="2357430"/>
            <a:ext cx="37896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+mj-lt"/>
              </a:rPr>
              <a:t>ДИРЕКТОР РАЙОННОГО ДОМА КУЛЬТУРЫ</a:t>
            </a:r>
            <a:endParaRPr lang="ru-RU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6437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04" y="642918"/>
            <a:ext cx="61436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ГУО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Судковская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средняя школа» 2023/2024 учебный год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4786322"/>
            <a:ext cx="59293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В заповеднике зарегистрирован 1251 вид растений, это более двух третей флоры страны, 18 из них занесены в Международную Красною книгу и Красную книгу Республики Беларусь. Фауна включает 54 вида млекопитающих, 25 видов рыб, 280 видов птиц. Более 40 видов животных  относят к редким   и исчезающим.</a:t>
            </a:r>
            <a:endParaRPr lang="ru-RU" sz="1600" i="1" dirty="0">
              <a:solidFill>
                <a:srgbClr val="0033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28728" y="1142984"/>
            <a:ext cx="6929486" cy="677108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25.01.2024 ТЕМА: «РОДИНА МОЯ БЕЛАРУСЬ В ЛИЦАХ. </a:t>
            </a:r>
          </a:p>
          <a:p>
            <a:pPr algn="ctr"/>
            <a:r>
              <a:rPr lang="ru-RU" sz="2000" b="1" dirty="0" smtClean="0"/>
              <a:t>СЛАВНЫЕ ИМЕНА В НАУКЕ И ОБРАЗОВАНИИ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286116" y="1928802"/>
            <a:ext cx="52149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</a:t>
            </a:r>
            <a:r>
              <a:rPr lang="ru-RU" sz="2000" b="1" dirty="0" smtClean="0">
                <a:latin typeface="Candara" pitchFamily="34" charset="0"/>
              </a:rPr>
              <a:t>ШУМАК СВЕТЛАНА ВАСИЛЬЕВНА</a:t>
            </a:r>
          </a:p>
          <a:p>
            <a:pPr algn="just"/>
            <a:r>
              <a:rPr lang="ru-RU" sz="1600" dirty="0" smtClean="0"/>
              <a:t>Младший научный сотрудник отдела экологии растительных комплексов Полесского государственного радиационно-экологического заповедника.</a:t>
            </a:r>
            <a:endParaRPr lang="ru-RU" sz="1600" dirty="0" smtClean="0">
              <a:latin typeface="+mj-lt"/>
            </a:endParaRPr>
          </a:p>
          <a:p>
            <a:endParaRPr lang="ru-RU" dirty="0" smtClean="0">
              <a:latin typeface="+mj-lt"/>
            </a:endParaRPr>
          </a:p>
        </p:txBody>
      </p:sp>
      <p:pic>
        <p:nvPicPr>
          <p:cNvPr id="22530" name="Picture 2" descr="https://s3-minsk.cloud.mts.by/datastorage/cache/a1/4d/a14d2b7e9a392b5749fdbea876804199.jpg"/>
          <p:cNvPicPr>
            <a:picLocks noChangeAspect="1" noChangeArrowheads="1"/>
          </p:cNvPicPr>
          <p:nvPr/>
        </p:nvPicPr>
        <p:blipFill>
          <a:blip r:embed="rId2"/>
          <a:srcRect l="26250" t="19366" r="41875" b="10211"/>
          <a:stretch>
            <a:fillRect/>
          </a:stretch>
        </p:blipFill>
        <p:spPr bwMode="auto">
          <a:xfrm>
            <a:off x="857224" y="2071678"/>
            <a:ext cx="2246726" cy="2643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4" descr="http://www.sudkov88.guo.by/uploads/b1/s/10/176/editor_picture/121/513/orig_mceclip0.jpg?t=1706602684"/>
          <p:cNvPicPr>
            <a:picLocks noChangeAspect="1" noChangeArrowheads="1"/>
          </p:cNvPicPr>
          <p:nvPr/>
        </p:nvPicPr>
        <p:blipFill>
          <a:blip r:embed="rId3"/>
          <a:srcRect t="24137" b="6897"/>
          <a:stretch>
            <a:fillRect/>
          </a:stretch>
        </p:blipFill>
        <p:spPr bwMode="auto">
          <a:xfrm>
            <a:off x="3286116" y="3143248"/>
            <a:ext cx="2406251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6" name="Picture 8" descr="http://www.sudkov88.guo.by/uploads/b1/s/10/176/editor_picture/121/511/orig_mceclip0.jpg?t=1706602189"/>
          <p:cNvPicPr>
            <a:picLocks noChangeAspect="1" noChangeArrowheads="1"/>
          </p:cNvPicPr>
          <p:nvPr/>
        </p:nvPicPr>
        <p:blipFill>
          <a:blip r:embed="rId4"/>
          <a:srcRect t="26570" b="13041"/>
          <a:stretch>
            <a:fillRect/>
          </a:stretch>
        </p:blipFill>
        <p:spPr bwMode="auto">
          <a:xfrm>
            <a:off x="5786446" y="3143248"/>
            <a:ext cx="2814614" cy="1699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3" name="Picture 1" descr="C:\Users\user\Desktop\sha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26" y="4572008"/>
            <a:ext cx="2158841" cy="1827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6437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04" y="642918"/>
            <a:ext cx="61436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ГУО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Судковская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средняя школа» 2023/2024 учебный год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428728" y="1142984"/>
            <a:ext cx="6929486" cy="738664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22.02.2024 ТЕМА: «РОДИНА МОЯ БЕЛАРУСЬ В ЛИЦАХ.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ЗАЩИТНИКИ ОТЕЧЕСТВА»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3" name="Picture 1" descr="C:\Users\user\Desktop\sha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26" y="4500570"/>
            <a:ext cx="2301717" cy="1948808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3571868" y="2000240"/>
            <a:ext cx="514353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ЖЕРДЕЦКИЙ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МИХАИЛ АЛЕКСАНДРОВИЧ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/>
              <a:t>ЗАМЕСТИТЕЛЬ НАЧАЛЬНИКА ПОГРАНИЧНОЙ ЗАСТАВЫ Г.ХОЙНИКИ, МАЙОР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786182" y="4572008"/>
            <a:ext cx="27860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Пограничная застава оснащена современными средствами наблюдения, граница оборудована </a:t>
            </a:r>
            <a:r>
              <a:rPr lang="ru-RU" sz="1400" dirty="0" err="1" smtClean="0"/>
              <a:t>вибродатчиками</a:t>
            </a:r>
            <a:r>
              <a:rPr lang="ru-RU" sz="1400" dirty="0" smtClean="0"/>
              <a:t> оповещения, которые подадут сигнал в случае её нарушения. </a:t>
            </a:r>
            <a:endParaRPr lang="ru-RU" sz="1400" dirty="0"/>
          </a:p>
        </p:txBody>
      </p:sp>
      <p:sp>
        <p:nvSpPr>
          <p:cNvPr id="23554" name="AutoShape 2" descr="Михаил Жердецкий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Михаил Жердецкий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/>
          <a:srcRect l="5505" t="25994" r="54128" b="26605"/>
          <a:stretch>
            <a:fillRect/>
          </a:stretch>
        </p:blipFill>
        <p:spPr bwMode="auto">
          <a:xfrm>
            <a:off x="785786" y="2071678"/>
            <a:ext cx="2797603" cy="1971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9" name="Picture 7" descr="http://www.hoiniki.by/wp-content/uploads/2021/05/IMG_0284.jpg"/>
          <p:cNvPicPr>
            <a:picLocks noChangeAspect="1" noChangeArrowheads="1"/>
          </p:cNvPicPr>
          <p:nvPr/>
        </p:nvPicPr>
        <p:blipFill>
          <a:blip r:embed="rId4" cstate="print"/>
          <a:srcRect r="17857"/>
          <a:stretch>
            <a:fillRect/>
          </a:stretch>
        </p:blipFill>
        <p:spPr bwMode="auto">
          <a:xfrm>
            <a:off x="6946038" y="3286124"/>
            <a:ext cx="1555052" cy="1262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1" name="Picture 9" descr="В Центре мониторинга пограничных рубежей"/>
          <p:cNvPicPr>
            <a:picLocks noChangeAspect="1" noChangeArrowheads="1"/>
          </p:cNvPicPr>
          <p:nvPr/>
        </p:nvPicPr>
        <p:blipFill>
          <a:blip r:embed="rId5" cstate="print"/>
          <a:srcRect r="25840" b="9997"/>
          <a:stretch>
            <a:fillRect/>
          </a:stretch>
        </p:blipFill>
        <p:spPr bwMode="auto">
          <a:xfrm>
            <a:off x="3786182" y="3214686"/>
            <a:ext cx="1571636" cy="1271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3" name="Picture 11" descr="http://www.hoiniki.by/wp-content/uploads/2020/05/IMG_4188.jpg"/>
          <p:cNvPicPr>
            <a:picLocks noChangeAspect="1" noChangeArrowheads="1"/>
          </p:cNvPicPr>
          <p:nvPr/>
        </p:nvPicPr>
        <p:blipFill>
          <a:blip r:embed="rId6" cstate="print"/>
          <a:srcRect l="18328" t="21739" r="32398" b="30436"/>
          <a:stretch>
            <a:fillRect/>
          </a:stretch>
        </p:blipFill>
        <p:spPr bwMode="auto">
          <a:xfrm>
            <a:off x="5429256" y="3357562"/>
            <a:ext cx="1435255" cy="92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785786" y="4143380"/>
            <a:ext cx="27146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«Уверенно глядя в будущее, воины пограничной заставы всегда готовы достойно нести вахту и защищать границы.»   </a:t>
            </a:r>
            <a:r>
              <a:rPr lang="ru-RU" sz="1400" dirty="0" smtClean="0"/>
              <a:t>(</a:t>
            </a:r>
            <a:r>
              <a:rPr lang="ru-RU" sz="1400" dirty="0" err="1" smtClean="0"/>
              <a:t>М.А.Жердецкий</a:t>
            </a:r>
            <a:r>
              <a:rPr lang="ru-RU" sz="1400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6437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04" y="642918"/>
            <a:ext cx="61436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ГУО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Судковская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средняя школа» 2023/2024 учебный год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357290" y="1071546"/>
            <a:ext cx="6929486" cy="769441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21.03.2024 ТЕМА: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smtClean="0"/>
              <a:t>РОДИНА МОЯ БЕЛАРУСЬ В ЛИЦАХ. </a:t>
            </a:r>
          </a:p>
          <a:p>
            <a:pPr algn="ctr"/>
            <a:r>
              <a:rPr lang="ru-RU" sz="2000" b="1" dirty="0" smtClean="0"/>
              <a:t>ПРЕДАННЫЕ ДЕЛУ И СТРАНЕ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929058" y="1928802"/>
            <a:ext cx="45720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</a:t>
            </a:r>
            <a:r>
              <a:rPr lang="ru-RU" sz="2000" b="1" dirty="0" smtClean="0">
                <a:latin typeface="Candara" pitchFamily="34" charset="0"/>
              </a:rPr>
              <a:t>ВОЛЧЕК ЕЛЕНА МИХАЙЛОВНА</a:t>
            </a:r>
          </a:p>
          <a:p>
            <a:endParaRPr lang="ru-RU" dirty="0" smtClean="0">
              <a:latin typeface="+mj-lt"/>
            </a:endParaRPr>
          </a:p>
        </p:txBody>
      </p:sp>
      <p:pic>
        <p:nvPicPr>
          <p:cNvPr id="8193" name="Picture 1" descr="C:\Users\user\Desktop\sha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26" y="4572008"/>
            <a:ext cx="2158841" cy="1827838"/>
          </a:xfrm>
          <a:prstGeom prst="rect">
            <a:avLst/>
          </a:prstGeom>
          <a:noFill/>
        </p:spPr>
      </p:pic>
      <p:pic>
        <p:nvPicPr>
          <p:cNvPr id="21506" name="Picture 2" descr="http://www.hoiniki.by/wp-content/uploads/2020/08/KA9cbOGXXRQ2.jpg"/>
          <p:cNvPicPr>
            <a:picLocks noChangeAspect="1" noChangeArrowheads="1"/>
          </p:cNvPicPr>
          <p:nvPr/>
        </p:nvPicPr>
        <p:blipFill>
          <a:blip r:embed="rId3"/>
          <a:srcRect l="23214" r="11607"/>
          <a:stretch>
            <a:fillRect/>
          </a:stretch>
        </p:blipFill>
        <p:spPr bwMode="auto">
          <a:xfrm>
            <a:off x="1142976" y="2000240"/>
            <a:ext cx="2654365" cy="2714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Picture 4" descr="https://i.mycdn.me/i?r=BDGvRlXWcXJosdiHOqVV3e-HFUajgPU9k1LvM7wnZwjo06P3VR4h3Bev25i0vvn4yks"/>
          <p:cNvPicPr>
            <a:picLocks noChangeAspect="1" noChangeArrowheads="1"/>
          </p:cNvPicPr>
          <p:nvPr/>
        </p:nvPicPr>
        <p:blipFill>
          <a:blip r:embed="rId4"/>
          <a:srcRect t="20000" b="19999"/>
          <a:stretch>
            <a:fillRect/>
          </a:stretch>
        </p:blipFill>
        <p:spPr bwMode="auto">
          <a:xfrm>
            <a:off x="6572264" y="3000372"/>
            <a:ext cx="1914521" cy="1529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0" name="Picture 6" descr="https://sun9-56.userapi.com/impg/2xGysExcVxpEV9pQJVp0ioyNaSaes6jCTmbdMA/C2Gltn73Cd8.jpg?size=1080x836&amp;quality=95&amp;sign=86fd4b088beb25df3a5d9f1838f4c7a8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4572008"/>
            <a:ext cx="2250403" cy="1741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71472" y="4714884"/>
            <a:ext cx="35004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smtClean="0">
                <a:latin typeface="Nautilus Pompilius" pitchFamily="50" charset="-52"/>
              </a:rPr>
              <a:t>«Председатель </a:t>
            </a:r>
            <a:r>
              <a:rPr lang="ru-RU" sz="1500" dirty="0" err="1" smtClean="0">
                <a:latin typeface="Nautilus Pompilius" pitchFamily="50" charset="-52"/>
              </a:rPr>
              <a:t>сельисполкома</a:t>
            </a:r>
            <a:r>
              <a:rPr lang="ru-RU" sz="1500" dirty="0" smtClean="0">
                <a:latin typeface="Nautilus Pompilius" pitchFamily="50" charset="-52"/>
              </a:rPr>
              <a:t> должен решать все вопросы жизнеобеспечения населения, уметь выслушать жителей, их проблемы, обязательно помочь каждому.»                                                 </a:t>
            </a:r>
          </a:p>
          <a:p>
            <a:pPr algn="just"/>
            <a:r>
              <a:rPr lang="ru-RU" sz="1500" dirty="0" smtClean="0">
                <a:latin typeface="Nautilus Pompilius" pitchFamily="50" charset="-52"/>
              </a:rPr>
              <a:t>                                        (Е.М.Волчек)</a:t>
            </a:r>
            <a:endParaRPr lang="ru-RU" sz="1500" dirty="0">
              <a:latin typeface="Nautilus Pompilius" pitchFamily="50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29058" y="3000372"/>
            <a:ext cx="22860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«Главное в работе с населением — не только выслушать человека, но и услышать»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786182" y="228599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/>
              <a:t>Председатель </a:t>
            </a:r>
            <a:r>
              <a:rPr lang="ru-RU" sz="2000" dirty="0" err="1" smtClean="0"/>
              <a:t>Судковского</a:t>
            </a:r>
            <a:r>
              <a:rPr lang="ru-RU" sz="2000" dirty="0" smtClean="0"/>
              <a:t> сельского совета депутатов.</a:t>
            </a:r>
          </a:p>
        </p:txBody>
      </p:sp>
    </p:spTree>
    <p:extLst>
      <p:ext uri="{BB962C8B-B14F-4D97-AF65-F5344CB8AC3E}">
        <p14:creationId xmlns:p14="http://schemas.microsoft.com/office/powerpoint/2010/main" val="956437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04" y="642918"/>
            <a:ext cx="61436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ГУО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Судковская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средняя школа» 2023/2024 учебный год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428728" y="1142984"/>
            <a:ext cx="6929486" cy="677108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25.04.2024 ТЕМА: «РОДИНА МОЯ БЕЛАРУСЬ В ЛИЦАХ.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/>
              <a:t>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ЗАБОТОЙ О ЗДОРОВЬЕ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8193" name="Picture 1" descr="C:\Users\user\Desktop\sha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30" y="5072074"/>
            <a:ext cx="1730213" cy="1464929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571472" y="4214818"/>
            <a:ext cx="24288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    </a:t>
            </a:r>
            <a:r>
              <a:rPr lang="ru-RU" b="1" dirty="0" smtClean="0">
                <a:latin typeface="Candara" pitchFamily="34" charset="0"/>
              </a:rPr>
              <a:t>КОВАЛЕВА АЛЕСЯ      </a:t>
            </a:r>
          </a:p>
          <a:p>
            <a:pPr algn="ctr"/>
            <a:r>
              <a:rPr lang="ru-RU" b="1" dirty="0" smtClean="0">
                <a:latin typeface="Candara" pitchFamily="34" charset="0"/>
              </a:rPr>
              <a:t>     АЛЕКСАНДРОВНА</a:t>
            </a:r>
          </a:p>
          <a:p>
            <a:pPr algn="ctr"/>
            <a:r>
              <a:rPr lang="ru-RU" sz="1600" dirty="0" smtClean="0">
                <a:latin typeface="+mj-lt"/>
              </a:rPr>
              <a:t>Инструктор </a:t>
            </a:r>
            <a:r>
              <a:rPr lang="ru-RU" sz="1600" dirty="0" err="1" smtClean="0">
                <a:latin typeface="+mj-lt"/>
              </a:rPr>
              <a:t>валеолог</a:t>
            </a:r>
            <a:r>
              <a:rPr lang="ru-RU" sz="1600" dirty="0" smtClean="0">
                <a:latin typeface="+mj-lt"/>
              </a:rPr>
              <a:t> </a:t>
            </a:r>
            <a:r>
              <a:rPr lang="ru-RU" sz="1600" dirty="0" err="1" smtClean="0">
                <a:latin typeface="+mj-lt"/>
              </a:rPr>
              <a:t>Хойникской</a:t>
            </a:r>
            <a:r>
              <a:rPr lang="ru-RU" sz="1600" dirty="0" smtClean="0">
                <a:latin typeface="+mj-lt"/>
              </a:rPr>
              <a:t> ЦРБ</a:t>
            </a:r>
          </a:p>
          <a:p>
            <a:endParaRPr lang="ru-RU" dirty="0" smtClean="0">
              <a:latin typeface="+mj-lt"/>
            </a:endParaRPr>
          </a:p>
        </p:txBody>
      </p:sp>
      <p:pic>
        <p:nvPicPr>
          <p:cNvPr id="22530" name="Picture 2" descr="https://i.mycdn.me/i?r=BDHElZJBPNKGuFyY-akIDfgn1kjf-SpxjTUXwvoVfegeMki0l_c9ACk41RWW-Pa4wQs&amp;fn=w_612"/>
          <p:cNvPicPr>
            <a:picLocks noChangeAspect="1" noChangeArrowheads="1"/>
          </p:cNvPicPr>
          <p:nvPr/>
        </p:nvPicPr>
        <p:blipFill>
          <a:blip r:embed="rId3"/>
          <a:srcRect l="13480" t="3261" r="21568" b="2173"/>
          <a:stretch>
            <a:fillRect/>
          </a:stretch>
        </p:blipFill>
        <p:spPr bwMode="auto">
          <a:xfrm>
            <a:off x="928662" y="1928802"/>
            <a:ext cx="2088945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000364" y="2071678"/>
            <a:ext cx="342902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i="1" dirty="0" smtClean="0"/>
              <a:t>Важно как можно внимательнее относится к собственному здоровью, беречь себя и своих близких. Правила профилактики просты: соблюдайте гигиену рук, следите за сбалансированным питанием, режимом дня и не пренебрегайте </a:t>
            </a:r>
            <a:r>
              <a:rPr lang="ru-RU" sz="1600" i="1" dirty="0" smtClean="0"/>
              <a:t>рекомендациями </a:t>
            </a:r>
            <a:r>
              <a:rPr lang="ru-RU" sz="1500" i="1" dirty="0" smtClean="0"/>
              <a:t>врачей.» </a:t>
            </a:r>
            <a:endParaRPr lang="ru-RU" sz="1500" dirty="0"/>
          </a:p>
        </p:txBody>
      </p:sp>
      <p:pic>
        <p:nvPicPr>
          <p:cNvPr id="22532" name="Picture 4" descr="https://sun9-78.userapi.com/impg/rSVYrRT9mlR_sZrK3osGxtpBw0jiWQbczODGWQ/P7PfK0Vbb1o.jpg?size=1080x762&amp;quality=95&amp;sign=6cc1c93e0015dc28f26efc3276492e85&amp;type=album"/>
          <p:cNvPicPr>
            <a:picLocks noChangeAspect="1" noChangeArrowheads="1"/>
          </p:cNvPicPr>
          <p:nvPr/>
        </p:nvPicPr>
        <p:blipFill>
          <a:blip r:embed="rId4"/>
          <a:srcRect l="40980" t="42930" r="25167"/>
          <a:stretch>
            <a:fillRect/>
          </a:stretch>
        </p:blipFill>
        <p:spPr bwMode="auto">
          <a:xfrm>
            <a:off x="6429388" y="2000240"/>
            <a:ext cx="1741750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6286512" y="4071942"/>
            <a:ext cx="22860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Candara" pitchFamily="34" charset="0"/>
              </a:rPr>
              <a:t>МОРОЗ     ТАТЬЯНА АЛЕКСАНДРОВНА</a:t>
            </a:r>
          </a:p>
          <a:p>
            <a:pPr algn="ctr"/>
            <a:r>
              <a:rPr lang="ru-RU" sz="1600" dirty="0" smtClean="0"/>
              <a:t>Инструктор </a:t>
            </a:r>
            <a:r>
              <a:rPr lang="ru-RU" sz="1600" dirty="0" err="1" smtClean="0"/>
              <a:t>валеолог</a:t>
            </a:r>
            <a:r>
              <a:rPr lang="ru-RU" sz="1600" dirty="0" smtClean="0"/>
              <a:t> </a:t>
            </a:r>
            <a:r>
              <a:rPr lang="ru-RU" sz="1600" dirty="0" err="1" smtClean="0"/>
              <a:t>Хойникской</a:t>
            </a:r>
            <a:r>
              <a:rPr lang="ru-RU" sz="1600" dirty="0" smtClean="0"/>
              <a:t> </a:t>
            </a:r>
            <a:r>
              <a:rPr lang="ru-RU" sz="1600" dirty="0" err="1" smtClean="0"/>
              <a:t>РайЦГЭ</a:t>
            </a:r>
            <a:endParaRPr lang="ru-RU" sz="1600" dirty="0" smtClean="0"/>
          </a:p>
        </p:txBody>
      </p:sp>
      <p:pic>
        <p:nvPicPr>
          <p:cNvPr id="22534" name="Picture 6" descr="https://sun9-43.userapi.com/impg/GI2k-uqeFOV58oBIBILaXbUje9NQ6cogXEqkFg/Zx4noIArNU8.jpg?size=1080x762&amp;quality=95&amp;sign=b0e26c6df5ce5bdea96f04c78db8bc37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4071942"/>
            <a:ext cx="3122811" cy="2203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64372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788</Words>
  <Application>Microsoft Office PowerPoint</Application>
  <PresentationFormat>Экран (4:3)</PresentationFormat>
  <Paragraphs>76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Candara</vt:lpstr>
      <vt:lpstr>Monotype Corsiva</vt:lpstr>
      <vt:lpstr>Nautilus Pompilius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DELL_PC</cp:lastModifiedBy>
  <cp:revision>79</cp:revision>
  <cp:lastPrinted>2024-01-31T10:19:14Z</cp:lastPrinted>
  <dcterms:created xsi:type="dcterms:W3CDTF">2023-10-13T07:29:49Z</dcterms:created>
  <dcterms:modified xsi:type="dcterms:W3CDTF">2024-05-21T06:53:16Z</dcterms:modified>
</cp:coreProperties>
</file>