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65" r:id="rId5"/>
    <p:sldId id="264" r:id="rId6"/>
    <p:sldId id="266" r:id="rId7"/>
    <p:sldId id="267" r:id="rId8"/>
    <p:sldId id="268" r:id="rId9"/>
    <p:sldId id="270" r:id="rId10"/>
    <p:sldId id="272" r:id="rId11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1FFF0"/>
    <a:srgbClr val="006600"/>
    <a:srgbClr val="990000"/>
    <a:srgbClr val="E69826"/>
    <a:srgbClr val="292929"/>
    <a:srgbClr val="5F5F5F"/>
    <a:srgbClr val="4D4D4D"/>
    <a:srgbClr val="D37B23"/>
    <a:srgbClr val="FF3300"/>
    <a:srgbClr val="00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88" autoAdjust="0"/>
    <p:restoredTop sz="94660"/>
  </p:normalViewPr>
  <p:slideViewPr>
    <p:cSldViewPr>
      <p:cViewPr>
        <p:scale>
          <a:sx n="76" d="100"/>
          <a:sy n="76" d="100"/>
        </p:scale>
        <p:origin x="-1200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4897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50340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4985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584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7608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365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85077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3043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0007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1982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7310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1FBCC-198D-4270-9DC7-FA684A4753FA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B0BF6D-8382-41A9-8846-9B59899E32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3821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1604" y="642918"/>
            <a:ext cx="6500859" cy="4675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Государственное учреждение образования  </a:t>
            </a:r>
          </a:p>
          <a:p>
            <a:pPr algn="ctr"/>
            <a:r>
              <a:rPr lang="ru-RU" sz="20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Судковская</a:t>
            </a:r>
            <a:r>
              <a:rPr lang="ru-RU" sz="20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средняя школа»     </a:t>
            </a:r>
            <a:endParaRPr lang="ru-RU" sz="2000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642918"/>
            <a:ext cx="892120" cy="107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85852" y="4572008"/>
            <a:ext cx="6998354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solidFill>
                  <a:srgbClr val="0066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en-US" sz="4000" b="1" dirty="0" smtClean="0">
                <a:ln w="11430"/>
                <a:solidFill>
                  <a:srgbClr val="0066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000" b="1" dirty="0" smtClean="0">
                <a:ln w="11430"/>
                <a:solidFill>
                  <a:srgbClr val="0066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/202</a:t>
            </a:r>
            <a:r>
              <a:rPr lang="en-US" sz="4000" b="1" dirty="0" smtClean="0">
                <a:ln w="11430"/>
                <a:solidFill>
                  <a:srgbClr val="0066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4000" b="1" dirty="0" smtClean="0">
                <a:ln w="11430"/>
                <a:solidFill>
                  <a:srgbClr val="0066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учебный год </a:t>
            </a:r>
            <a:endParaRPr lang="ru-RU" sz="4000" b="1" dirty="0">
              <a:ln w="11430"/>
              <a:solidFill>
                <a:srgbClr val="0066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C:\Users\user\Desktop\Баннер - Виртуальный альбом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071678"/>
            <a:ext cx="7629670" cy="22240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19685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642918"/>
            <a:ext cx="61436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ГУО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Судковская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средняя школа» 202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/202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учебный 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763442" y="1142984"/>
            <a:ext cx="6737648" cy="923330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.09.202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ТЕМА: «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Быть достойным гражданином Республики Беларусь – значит демонстрировать преданность своей Родине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3" name="Picture 1" descr="C:\Users\user\Desktop\sha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348693"/>
            <a:ext cx="1511922" cy="1280108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3714744" y="2197248"/>
            <a:ext cx="47863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ЛОБАН ОЛЕГ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ВИКТОРОВИЧ, 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руководитель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районного клуба "Патриот", руководитель по военно-патриотическому воспитанию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Козелужской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школы  Лобан О.В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851462" y="4437112"/>
            <a:ext cx="35701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Мероприятие </a:t>
            </a: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прошло в форме открытого диалога, на котором поднимались вопросы патриотизма, гражданского долга, любви к Родине, отношения к государственным символам страны.</a:t>
            </a:r>
          </a:p>
          <a:p>
            <a:pPr algn="just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Олег Викторович пожелал ребятам мира и добра, сохранения исторической правды и героического прошлого нашей страны, гордиться тем, что мы граждане Республики Беларусь.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7224" y="2214554"/>
            <a:ext cx="2719920" cy="209584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3438" y="3714752"/>
            <a:ext cx="3494247" cy="242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6437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642918"/>
            <a:ext cx="61436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ГУО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Судковская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средняя школа» 2025/2026 учебный 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571604" y="1071546"/>
            <a:ext cx="6715172" cy="923330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23.10.2025 ТЕМА: </a:t>
            </a:r>
            <a:r>
              <a:rPr lang="ru-RU" b="1" dirty="0"/>
              <a:t>«Быть достойным гражданином Республики Беларусь – значит чтить законы своего государства и брать на себя ответственность за будущую судьбу своей страны».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929058" y="1928802"/>
            <a:ext cx="45720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ВОЛЧЕК ЕЛЕНА МИХАЙЛОВНА</a:t>
            </a:r>
          </a:p>
          <a:p>
            <a:endParaRPr lang="ru-RU" dirty="0" smtClean="0">
              <a:latin typeface="+mj-lt"/>
            </a:endParaRPr>
          </a:p>
        </p:txBody>
      </p:sp>
      <p:pic>
        <p:nvPicPr>
          <p:cNvPr id="8193" name="Picture 1" descr="C:\Users\user\Desktop\sha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620" y="421505"/>
            <a:ext cx="1392984" cy="1179405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714348" y="4429132"/>
            <a:ext cx="35004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500" dirty="0" smtClean="0">
                <a:latin typeface="Nautilus Pompilius" pitchFamily="50" charset="-52"/>
              </a:rPr>
              <a:t>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Председатель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сельисполкома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должен решать все вопросы жизнеобеспечения населения, уметь выслушать жителей, их проблемы, обязательно помочь каждому.»                                                 </a:t>
            </a:r>
          </a:p>
          <a:p>
            <a:pPr algn="just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(Е.М.Волчек)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071934" y="2928934"/>
            <a:ext cx="44291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ходе диалога Елена Михайловна особое внимание уделила тому, как каждый гражданин, в том числе молодёжь, может проявлять активную гражданскую позицию и брать на себя ответственность за развитие родного края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86182" y="23574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Председатель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Судковского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сельского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совета депутатов.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407"/>
          <a:stretch>
            <a:fillRect/>
          </a:stretch>
        </p:blipFill>
        <p:spPr>
          <a:xfrm>
            <a:off x="4286248" y="4286256"/>
            <a:ext cx="4041449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662" y="2214554"/>
            <a:ext cx="3071834" cy="1943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56437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642918"/>
            <a:ext cx="61436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ГУО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Судковская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средняя школа» 2025/2026 учебный 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601078" y="1071547"/>
            <a:ext cx="6900012" cy="954107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27.11.2025 ТЕМА: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/>
              <a:t>"Быть достойным гражданином Республики Беларусь - значит грамотно пользоваться своими правами, честно и добросовестно исполнять свои обязанности".</a:t>
            </a:r>
          </a:p>
        </p:txBody>
      </p:sp>
      <p:pic>
        <p:nvPicPr>
          <p:cNvPr id="8193" name="Picture 1" descr="C:\Users\user\Desktop\sha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246" y="409962"/>
            <a:ext cx="1344832" cy="1290845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3786182" y="2857496"/>
            <a:ext cx="478634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 ХОДЕ ОТКРЫТОГО ДИАЛОГА ГОВОРИЛИ</a:t>
            </a:r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основных правах и обязанностях граждан нашей страны;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почему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права и обязанности – это единое целое, и почему нельзя говорить о правах без исполнения обязанностей;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гарантиях государства по защите прав и свобод граждан;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правах ребенка.</a:t>
            </a:r>
          </a:p>
          <a:p>
            <a:pPr algn="just"/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662" y="2143116"/>
            <a:ext cx="2619375" cy="174307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00430" y="2071678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ПАХОМОВА ТАТЬЯНА АЛЕКСАНДРОВНА</a:t>
            </a:r>
          </a:p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Начальник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ЗАГСа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Хойникского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райисполкома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6314" y="4286256"/>
            <a:ext cx="3071834" cy="1695814"/>
          </a:xfrm>
          <a:prstGeom prst="rect">
            <a:avLst/>
          </a:prstGeom>
        </p:spPr>
      </p:pic>
      <p:pic>
        <p:nvPicPr>
          <p:cNvPr id="8194" name="Picture 2" descr="https://sun9-77.userapi.com/s/v1/ig2/XBP7o6_LKLkEcWNiM91sK9mVCUU_id8loF5plKeadXHjZTFLzVmeohna4qZYDFOIOozWSawc3oiSI0oYdfSYZCpK.jpg?quality=95&amp;as=32x21,48x32,72x48,108x73,160x107,240x161,360x242,480x322,540x363,640x430,720x483,1080x725,1280x859,1440x967,2560x1719&amp;from=bu&amp;cs=1280x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4143380"/>
            <a:ext cx="2654078" cy="17811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56437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642918"/>
            <a:ext cx="61436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ГУО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Судковская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средняя школа» 2025/2026 учебный 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653586" y="1071546"/>
            <a:ext cx="6878854" cy="954107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23.12.2025 ТЕМА: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/>
              <a:t>«Быть достойным гражданином Республики Беларусь – значит знать и уважать историю своей страны, белорусского народа!»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3" name="Picture 1" descr="C:\Users\user\Desktop\sha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027" y="375480"/>
            <a:ext cx="1385559" cy="1173119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3714744" y="2071678"/>
            <a:ext cx="45720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ЧЕКАН НАТАЛЬЯ ИОСИФОВНА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читель истории, руководитель музейной комнаты «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Спадчына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437"/>
          <a:stretch>
            <a:fillRect/>
          </a:stretch>
        </p:blipFill>
        <p:spPr>
          <a:xfrm>
            <a:off x="714348" y="2143116"/>
            <a:ext cx="3006381" cy="17950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4810" y="3071810"/>
            <a:ext cx="2045526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714348" y="3929066"/>
            <a:ext cx="3571900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Учащиеся VIII-XI классов сегодня размышляли над важными вопросами:</a:t>
            </a:r>
            <a:br>
              <a:rPr lang="ru-RU" sz="13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 Какие исторические события объединяют нас и вызывают гордость?</a:t>
            </a:r>
            <a:br>
              <a:rPr lang="ru-RU" sz="13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 Почему память о прошлом – основа будущего?</a:t>
            </a:r>
            <a:br>
              <a:rPr lang="ru-RU" sz="13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 Как молодежь сегодня сохраняет наследие предков и участвует в развитии Родины?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Учащиеся вспомнили земляков, погибших в годы войны, людей, которые перевернули героические страницы истории </a:t>
            </a:r>
            <a:r>
              <a:rPr lang="ru-RU" sz="1300" i="1" dirty="0" err="1" smtClean="0">
                <a:latin typeface="Times New Roman" pitchFamily="18" charset="0"/>
                <a:cs typeface="Times New Roman" pitchFamily="18" charset="0"/>
              </a:rPr>
              <a:t>Хойникщины</a:t>
            </a: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 и Беларуси.</a:t>
            </a:r>
            <a:endParaRPr lang="ru-RU" sz="13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 descr="https://sun9-49.userapi.com/s/v1/ig2/BJfxsZPQ7e0xo0WpUQiezy_QClIDOJTw4aW_WSpPOrZbqNgfZHMfyHyxDZm83ScvR3MBu7KKsxVfEctVV75uu_Iv.jpg?quality=95&amp;as=32x22,48x33,72x49,108x74,160x109,240x164,360x246,480x328,540x369,640x437,720x491,794x542&amp;from=bu&amp;cs=794x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3143248"/>
            <a:ext cx="2014913" cy="1375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4" name="Picture 6" descr="http://www.sudkov88.guo.by/uploads/b1/s/10/176/image/122/455/medium_izobrazhenie_2025-12-24_180458928.png?t=1766588838"/>
          <p:cNvPicPr>
            <a:picLocks noChangeAspect="1" noChangeArrowheads="1"/>
          </p:cNvPicPr>
          <p:nvPr/>
        </p:nvPicPr>
        <p:blipFill>
          <a:blip r:embed="rId6"/>
          <a:srcRect t="7808" b="21916"/>
          <a:stretch>
            <a:fillRect/>
          </a:stretch>
        </p:blipFill>
        <p:spPr bwMode="auto">
          <a:xfrm>
            <a:off x="4572000" y="4500570"/>
            <a:ext cx="3772863" cy="1793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56437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642918"/>
            <a:ext cx="61436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ГУО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Судковская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средняя школа» 2025/2026 учебный год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214810" y="2214554"/>
            <a:ext cx="422282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ХВОСТ ДАНИИЛ СЕРГЕЕВИЧ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старший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инспектор 7-го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отделения войсковой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части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1242,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выпускник </a:t>
            </a:r>
            <a:r>
              <a:rPr lang="ru-RU" sz="1400" i="1" dirty="0" err="1">
                <a:latin typeface="Times New Roman" pitchFamily="18" charset="0"/>
                <a:cs typeface="Times New Roman" pitchFamily="18" charset="0"/>
              </a:rPr>
              <a:t>Судковской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школы</a:t>
            </a:r>
            <a:endParaRPr lang="ru-RU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691680" y="1071546"/>
            <a:ext cx="6666534" cy="923330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29.01.2026 ТЕМА: </a:t>
            </a:r>
            <a:r>
              <a:rPr lang="ru-RU" b="1" dirty="0"/>
              <a:t>«Быть достойным гражданином Республики Беларусь — значит быть готовым в любую минуту встать на защиту Родины»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3" name="Picture 1" descr="C:\Users\user\Desktop\sha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273" y="485051"/>
            <a:ext cx="1385407" cy="1172990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642910" y="4143380"/>
            <a:ext cx="39290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ходе диалога учащиеся обсудили: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Кто и как обеспечивает обороноспособность страны;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Почему военная служба – дело чести и школа мужества;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каких вузах можно получить военные специальности.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Вывод, который сделали учащиеся, подтвержден Основным Законом нашей страны: «Защита Республики Беларусь — обязанность и священный долг гражданина Республики Беларусь!»</a:t>
            </a:r>
          </a:p>
          <a:p>
            <a:pPr algn="just"/>
            <a:endParaRPr lang="ru-RU" sz="1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3438" y="4714884"/>
            <a:ext cx="1851786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7752" y="3071810"/>
            <a:ext cx="3000396" cy="1586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http://www.sudkov88.guo.by/uploads/b1/s/10/176/image/122/496/medium_Jp5ADT6g8_wgkuGtaDnddQGqNsI05BXBeJyS-vnNNXxy54-fbtTs5HNODWU0GcSA3uDeVZQNF7PjLyOnuHrGsIIi.jpg?t=177006143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2143116"/>
            <a:ext cx="3501575" cy="19652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https://sun9-48.userapi.com/s/v1/ig2/CgfrZy-uK7qsXaDw2AgsM30yiy8JQ25pXSevBkpvoHnkzyK5kkvE5xC9faKudffwkTM-9TFSm6WOvbS2NLWMHn71.jpg?quality=95&amp;as=32x28,48x42,72x63,108x95,160x141,240x211,360x317,480x423,540x476,640x564,720x634,1080x952,1280x1128&amp;from=bu&amp;cs=1280x0"/>
          <p:cNvPicPr>
            <a:picLocks noChangeAspect="1" noChangeArrowheads="1"/>
          </p:cNvPicPr>
          <p:nvPr/>
        </p:nvPicPr>
        <p:blipFill>
          <a:blip r:embed="rId6" cstate="print"/>
          <a:srcRect l="10031" t="22765"/>
          <a:stretch>
            <a:fillRect/>
          </a:stretch>
        </p:blipFill>
        <p:spPr bwMode="auto">
          <a:xfrm>
            <a:off x="6572264" y="4643446"/>
            <a:ext cx="1922239" cy="1454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56437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642918"/>
            <a:ext cx="61436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ГУО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Судковская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средняя школа» 2025/2026 учебный год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3714752"/>
            <a:ext cx="342902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/>
              <a:t> 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200" dirty="0"/>
              <a:t>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фокусе обсуждения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такое патриотизм?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значит быть патриотом?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Как проявляется патриотизм в ежедневном труде каждого гражданина Республики Беларусь?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 Какой вклад в развитие нашей страны вносит молодежь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/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Дмитрий Александрович поделился с учащимися своим жизненным и профессиональным опытом.</a:t>
            </a:r>
          </a:p>
          <a:p>
            <a:pPr algn="just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Гость подчеркнул, что быть достойным гражданином – это не только любить свою страну на словах, но и подтверждать это конкретными делами, честным трудом.</a:t>
            </a:r>
          </a:p>
          <a:p>
            <a:pPr algn="just"/>
            <a:endParaRPr lang="ru-RU" sz="1600" i="1" dirty="0">
              <a:solidFill>
                <a:srgbClr val="0033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35696" y="1142984"/>
            <a:ext cx="6665394" cy="677108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26.02.2026 ТЕМА: «РОДИНА МОЯ БЕЛАРУСЬ В ЛИЦАХ. </a:t>
            </a:r>
          </a:p>
          <a:p>
            <a:pPr algn="ctr"/>
            <a:r>
              <a:rPr lang="ru-RU" sz="2000" b="1" dirty="0" smtClean="0"/>
              <a:t>СЛАВНЫЕ ИМЕНА В НАУКЕ И ОБРАЗОВАНИИ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786182" y="2000240"/>
            <a:ext cx="471490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ФЕЩЕНКО ДМИТРИЙ АЛЕКСАНДРОВИЧ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Директор КСУП «</a:t>
            </a:r>
            <a:r>
              <a:rPr lang="ru-RU" sz="1400" i="1" dirty="0" err="1" smtClean="0">
                <a:latin typeface="Times New Roman" pitchFamily="18" charset="0"/>
                <a:cs typeface="Times New Roman" pitchFamily="18" charset="0"/>
              </a:rPr>
              <a:t>Судково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pic>
        <p:nvPicPr>
          <p:cNvPr id="8193" name="Picture 1" descr="C:\Users\user\Desktop\sha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010" y="425891"/>
            <a:ext cx="1467686" cy="1242654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15074" y="4500570"/>
            <a:ext cx="2292350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4966"/>
          <a:stretch>
            <a:fillRect/>
          </a:stretch>
        </p:blipFill>
        <p:spPr>
          <a:xfrm>
            <a:off x="4572000" y="2643182"/>
            <a:ext cx="3500462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 descr="https://sun9-23.userapi.com/s/v1/ig2/htoXmoY23ZrRnGx2s9nNvncyRTqyrNVYIMT1EsUx2b1jwpirGlj0nAxG68KJBRiNSxLwqGG-4qmcI757s6ZFKwcq.jpg?quality=95&amp;as=32x30,48x45,72x67,108x101,160x149,240x224,360x335,480x447,540x503,640x596,720x671,953x888&amp;from=bu&amp;cs=953x0"/>
          <p:cNvPicPr>
            <a:picLocks noChangeAspect="1" noChangeArrowheads="1"/>
          </p:cNvPicPr>
          <p:nvPr/>
        </p:nvPicPr>
        <p:blipFill>
          <a:blip r:embed="rId5" cstate="print"/>
          <a:srcRect t="13729" b="9048"/>
          <a:stretch>
            <a:fillRect/>
          </a:stretch>
        </p:blipFill>
        <p:spPr bwMode="auto">
          <a:xfrm>
            <a:off x="1142976" y="1857364"/>
            <a:ext cx="2680581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https://sun9-38.userapi.com/s/v1/ig2/WcTe8XbnBues7yw5rc9qXIdVKq9yjCGREjDEowuurc4c-p2hOpBpxYdeLVUGwN-K0DGFVJrfyp4tGphCL5EzEibb.jpg?quality=95&amp;as=32x25,48x37,72x56,108x83,160x124,240x185,360x278,480x371,540x417,640x494,720x556,1014x783&amp;from=bu&amp;cs=1014x0"/>
          <p:cNvPicPr>
            <a:picLocks noChangeAspect="1" noChangeArrowheads="1"/>
          </p:cNvPicPr>
          <p:nvPr/>
        </p:nvPicPr>
        <p:blipFill>
          <a:blip r:embed="rId6" cstate="print"/>
          <a:srcRect l="7930" b="15383"/>
          <a:stretch>
            <a:fillRect/>
          </a:stretch>
        </p:blipFill>
        <p:spPr bwMode="auto">
          <a:xfrm flipH="1">
            <a:off x="4000496" y="4429132"/>
            <a:ext cx="2214578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56437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642918"/>
            <a:ext cx="61436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ГУО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Судковская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средняя школа» 2025/2026 учебный 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667618" y="1142984"/>
            <a:ext cx="6833471" cy="923330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31.03.2026 ТЕМА: </a:t>
            </a:r>
            <a:r>
              <a:rPr lang="ru-RU" b="1" dirty="0"/>
              <a:t>Быть достойным гражданином – значит разделять и поддерживать духовные ценности белорусского общества».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3" name="Picture 1" descr="C:\Users\user\Desktop\sha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975" y="238459"/>
            <a:ext cx="1359644" cy="1151178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3500430" y="2071678"/>
            <a:ext cx="514353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ОТЕЦ КОНСТАНТИН</a:t>
            </a:r>
          </a:p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Настоятель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Храма святителя 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Николая Чудотворца 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786182" y="4572008"/>
            <a:ext cx="278608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 </a:t>
            </a:r>
            <a:endParaRPr lang="ru-RU" sz="1400" dirty="0"/>
          </a:p>
        </p:txBody>
      </p:sp>
      <p:sp>
        <p:nvSpPr>
          <p:cNvPr id="23554" name="AutoShape 2" descr="Михаил Жердецкий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6" name="AutoShape 4" descr="Михаил Жердецкий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730318" y="3917159"/>
            <a:ext cx="33123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Отец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Константин вместе с ребятами рассуждали о главных ценностях: о добре и зле, о поиске своего пути и о том, где современному человеку искать нравственные ориентиры. Священник подчеркнул, что православная книга — это не только священные тексты, но и кладезь житейской мудрости, которая помогает человеку оставаться человеком в любые времена.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0100" y="2143116"/>
            <a:ext cx="2895683" cy="18496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https://sun9-67.userapi.com/s/v1/ig2/8UjpZw1lfpKP5YLtk7BCT1U5gEpp1l7DtQpRJf-o45Uegj5xgDrBAarIDNDpfdLM90FQkg_PpEP0Z4XdNlV77eXd.jpg?quality=95&amp;as=32x23,48x35,72x52,108x79,160x117,240x175,360x262,480x350,540x393,640x466,720x524,1080x787,1193x869&amp;from=bu&amp;cs=1193x0"/>
          <p:cNvPicPr>
            <a:picLocks noChangeAspect="1" noChangeArrowheads="1"/>
          </p:cNvPicPr>
          <p:nvPr/>
        </p:nvPicPr>
        <p:blipFill>
          <a:blip r:embed="rId4" cstate="print"/>
          <a:srcRect t="37299"/>
          <a:stretch>
            <a:fillRect/>
          </a:stretch>
        </p:blipFill>
        <p:spPr bwMode="auto">
          <a:xfrm>
            <a:off x="4429124" y="2928934"/>
            <a:ext cx="3541190" cy="1617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https://sun9-21.userapi.com/s/v1/ig2/ChT3GIsFSW1jvm9zfn6_xs5vBk2trNRP5AOLibGSLNtQ_H-j0HIVi8RlCJfyiYJ3ZKLh3ebZbjDiuamT8xel1-DM.jpg?quality=95&amp;as=32x24,48x36,72x54,108x81,160x120,240x180,360x270,480x360,540x405,640x480,720x540,1080x810,1280x960&amp;from=bu&amp;u=QGG8QWz9g0aHrvVuc2XK1HcTHYMpXYeeA-UEnXXWMZA&amp;cs=1280x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4429132"/>
            <a:ext cx="2214577" cy="1660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https://sun9-38.userapi.com/s/v1/ig2/OxL8QZI3JNpgFSK637pUpSfms93ody3bA72aBSaWD6VMG8DI92cqFDoHm3iKayMYOC__FD2uKwodKYtsCkDVEUuJ.jpg?quality=95&amp;as=32x26,48x39,72x59,108x88,160x130,240x195,360x293,480x391,540x440,640x521,720x586,926x754&amp;from=bu&amp;cs=926x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4500570"/>
            <a:ext cx="1842389" cy="1500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564372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642918"/>
            <a:ext cx="61436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ГУО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Судковская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средняя школа» 2025/2026 учебный 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657694" y="1142984"/>
            <a:ext cx="6700520" cy="923330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23.04.2026 ТЕМА: «Быть достойным гражданином Республики Беларусь – значит гордиться достижениями Беларуси»</a:t>
            </a:r>
          </a:p>
        </p:txBody>
      </p:sp>
      <p:pic>
        <p:nvPicPr>
          <p:cNvPr id="8193" name="Picture 1" descr="C:\Users\user\Desktop\sha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483" y="399578"/>
            <a:ext cx="1374537" cy="1163787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3286116" y="2071678"/>
            <a:ext cx="50006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ЕЛИЗАВЕТА АЛЕКСАНДРОВНА КАРАБУТ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инструктор-методист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СДЮШОР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571868" y="2786058"/>
            <a:ext cx="285752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Участники встречи обсудили достижения суверенной Беларуси в экономике , науке , образовании  и медицине . Особое внимание уделили блоку «Спортивные достижения".</a:t>
            </a:r>
          </a:p>
          <a:p>
            <a:pPr algn="just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Встреча прошла в формате открытого микрофона . Елизавета Александровна рассказала о своем спортивном пути: от первых тренировок до участия в  турнирах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1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286512" y="4071942"/>
            <a:ext cx="22860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662" y="2285992"/>
            <a:ext cx="2274880" cy="2002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00826" y="2857496"/>
            <a:ext cx="1968869" cy="1651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7884" y="4429132"/>
            <a:ext cx="2522560" cy="1851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785786" y="4357694"/>
            <a:ext cx="271464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1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1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Говорят, что будущее принадлежит тем, кто в него верит. Но я добавлю: будущее принадлежит тем, кому создают условия для роста уже сегодня. И я с гордостью могу сказать: я счастлива жить в Беларуси — стране, где молодежь и спорт являются национальным приоритетом», — с гордостью добавила Елизавета Александровна.</a:t>
            </a:r>
          </a:p>
        </p:txBody>
      </p:sp>
      <p:pic>
        <p:nvPicPr>
          <p:cNvPr id="3074" name="Picture 2" descr="https://sun9-32.userapi.com/s/v1/ig2/WFaH6Ev3COklVxEFZApgELsdZjxWebhkOpGXcjYSdKDTPplRQ6lrLALA__zj-ZZZZNVtukqkhPvnl3MJ-UF0TuS6.jpg?quality=95&amp;as=32x24,48x36,72x54,108x81,160x120,240x180,360x270,480x360,540x405,640x480,720x540,1080x810,1280x960&amp;from=bu&amp;cs=1280x0"/>
          <p:cNvPicPr>
            <a:picLocks noChangeAspect="1" noChangeArrowheads="1"/>
          </p:cNvPicPr>
          <p:nvPr/>
        </p:nvPicPr>
        <p:blipFill>
          <a:blip r:embed="rId6" cstate="print"/>
          <a:srcRect t="7606" r="14435" b="13801"/>
          <a:stretch>
            <a:fillRect/>
          </a:stretch>
        </p:blipFill>
        <p:spPr bwMode="auto">
          <a:xfrm>
            <a:off x="3643306" y="4714884"/>
            <a:ext cx="2177707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956437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642918"/>
            <a:ext cx="61436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ГУО 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Судковская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средняя школа» 2025/2026 учебный 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667618" y="1142984"/>
            <a:ext cx="6833471" cy="646331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21.05.2026 ТЕМА: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«Быть достойным гражданином Республики Беларусь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–значит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занимать активную гражданскую позицию»</a:t>
            </a:r>
          </a:p>
        </p:txBody>
      </p:sp>
      <p:pic>
        <p:nvPicPr>
          <p:cNvPr id="8193" name="Picture 1" descr="C:\Users\user\Desktop\sha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705" y="346368"/>
            <a:ext cx="1455713" cy="1383432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3571868" y="2000240"/>
            <a:ext cx="5143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ГРЕЧИХИНА ЮЛИЯ СЕРГЕЕВНА</a:t>
            </a:r>
          </a:p>
          <a:p>
            <a:pPr algn="ctr"/>
            <a:r>
              <a:rPr lang="ru-RU" i="1" dirty="0" smtClean="0"/>
              <a:t>секретарь </a:t>
            </a:r>
            <a:r>
              <a:rPr lang="ru-RU" i="1" dirty="0"/>
              <a:t>первичной организации ОО «БРСМ</a:t>
            </a:r>
            <a:r>
              <a:rPr lang="ru-RU" i="1" dirty="0" smtClean="0"/>
              <a:t>»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786182" y="4572008"/>
            <a:ext cx="278608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 </a:t>
            </a:r>
            <a:endParaRPr lang="ru-RU" sz="1400" dirty="0"/>
          </a:p>
        </p:txBody>
      </p:sp>
      <p:sp>
        <p:nvSpPr>
          <p:cNvPr id="23554" name="AutoShape 2" descr="Михаил Жердецкий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6" name="AutoShape 4" descr="Михаил Жердецкий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785786" y="3786190"/>
            <a:ext cx="29810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чем говорили:</a:t>
            </a:r>
            <a:br>
              <a:rPr lang="ru-RU" sz="12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Что значит быть патриотом сегодня?</a:t>
            </a:r>
            <a:br>
              <a:rPr lang="ru-RU" sz="12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Роль молодежи в развитии </a:t>
            </a:r>
            <a:r>
              <a:rPr lang="ru-RU" sz="1200" i="1" dirty="0" err="1">
                <a:latin typeface="Times New Roman" pitchFamily="18" charset="0"/>
                <a:cs typeface="Times New Roman" pitchFamily="18" charset="0"/>
              </a:rPr>
              <a:t>Хойникщины</a:t>
            </a: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 и всей страны.</a:t>
            </a:r>
          </a:p>
          <a:p>
            <a:pPr algn="just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Участие </a:t>
            </a: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в молодежных инициативах, </a:t>
            </a:r>
            <a:r>
              <a:rPr lang="ru-RU" sz="1200" i="1" dirty="0" err="1">
                <a:latin typeface="Times New Roman" pitchFamily="18" charset="0"/>
                <a:cs typeface="Times New Roman" pitchFamily="18" charset="0"/>
              </a:rPr>
              <a:t>волонтерстве</a:t>
            </a: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 и проектах БРСМ.</a:t>
            </a:r>
          </a:p>
          <a:p>
            <a:pPr algn="just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Встреча </a:t>
            </a:r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прошла в формате открытого диалога. Учащиеся активно задавали вопросы, обсуждали, как их инициативы могут помочь родной школе и району. </a:t>
            </a:r>
          </a:p>
          <a:p>
            <a:pPr algn="just"/>
            <a:r>
              <a:rPr lang="ru-RU" sz="1200" i="1" dirty="0">
                <a:latin typeface="Times New Roman" pitchFamily="18" charset="0"/>
                <a:cs typeface="Times New Roman" pitchFamily="18" charset="0"/>
              </a:rPr>
              <a:t>Быть достойным гражданином — это ежедневный выбор в пользу созидания!</a:t>
            </a:r>
            <a:r>
              <a:rPr lang="ru-RU" sz="1400" dirty="0"/>
              <a:t> </a:t>
            </a:r>
          </a:p>
          <a:p>
            <a:pPr algn="ctr"/>
            <a:endParaRPr lang="ru-RU" sz="1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4810" y="2643182"/>
            <a:ext cx="3929090" cy="2267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7224" y="2000240"/>
            <a:ext cx="2857520" cy="1753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https://sun9-58.userapi.com/s/v1/ig2/iTFXMgmhLDdTYtqD_SiydY_M1GLFSVpOT3FT51D1qt5x7zL0gKwb_77hQ-xwTHiQg8JDYWz-pFb4-PtB-XdzR37Z.jpg?quality=95&amp;as=32x24,48x36,72x54,108x81,160x120,240x180,360x270,480x360,540x405,640x480,720x540,1080x810,1280x960&amp;from=bu&amp;u=UxKKePuTWzwLVmjmEOSlsQY1pMUn4gCK-LNeK985frk&amp;cs=1280x0"/>
          <p:cNvPicPr>
            <a:picLocks noChangeAspect="1" noChangeArrowheads="1"/>
          </p:cNvPicPr>
          <p:nvPr/>
        </p:nvPicPr>
        <p:blipFill>
          <a:blip r:embed="rId5" cstate="print"/>
          <a:srcRect l="22172" t="13139" r="13775" b="40874"/>
          <a:stretch>
            <a:fillRect/>
          </a:stretch>
        </p:blipFill>
        <p:spPr bwMode="auto">
          <a:xfrm>
            <a:off x="3929058" y="4857760"/>
            <a:ext cx="2214578" cy="12693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https://sun9-65.userapi.com/s/v1/ig2/oyDDw3hoSFtVN9Yvs3Ng8uPwZk5gKgLfqs86iKrITq6yugFWwsy_D9Sl9gcGfYqmYA2s9198-UAhEFegAsUhdMzI.jpg?quality=95&amp;as=32x34,48x52,72x77,108x116,160x172,240x258,360x387,480x516,540x580,640x687,720x773,851x914&amp;from=bu&amp;cs=851x0"/>
          <p:cNvPicPr>
            <a:picLocks noChangeAspect="1" noChangeArrowheads="1"/>
          </p:cNvPicPr>
          <p:nvPr/>
        </p:nvPicPr>
        <p:blipFill>
          <a:blip r:embed="rId6" cstate="print"/>
          <a:srcRect b="44570"/>
          <a:stretch>
            <a:fillRect/>
          </a:stretch>
        </p:blipFill>
        <p:spPr bwMode="auto">
          <a:xfrm>
            <a:off x="6215074" y="4929198"/>
            <a:ext cx="2000264" cy="1190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6498655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818</TotalTime>
  <Words>622</Words>
  <Application>Microsoft Office PowerPoint</Application>
  <PresentationFormat>Экран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86</cp:revision>
  <cp:lastPrinted>2024-01-31T10:19:14Z</cp:lastPrinted>
  <dcterms:created xsi:type="dcterms:W3CDTF">2023-10-13T07:29:49Z</dcterms:created>
  <dcterms:modified xsi:type="dcterms:W3CDTF">2026-05-27T11:30:53Z</dcterms:modified>
</cp:coreProperties>
</file>